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7" r:id="rId2"/>
  </p:sldIdLst>
  <p:sldSz cx="6480175" cy="8640763"/>
  <p:notesSz cx="6858000" cy="9144000"/>
  <p:defaultTextStyle>
    <a:defPPr>
      <a:defRPr lang="tr-TR"/>
    </a:defPPr>
    <a:lvl1pPr marL="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1984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396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595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793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5992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190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388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587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91" d="100"/>
          <a:sy n="91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F511F-32BA-4465-9855-45D4371CBEAB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2A96C-3F57-424C-88E2-4AB4A553D3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48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3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4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27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5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3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41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2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49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3847-1405-43BC-A195-4BE90AA64533}" type="datetimeFigureOut">
              <a:rPr lang="tr-TR" smtClean="0"/>
              <a:t>11.01.2024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5"/>
            <a:ext cx="6480175" cy="865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8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4607" y="1541339"/>
            <a:ext cx="8303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>
                <a:solidFill>
                  <a:srgbClr val="DD1F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RODOS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87162" y="2075762"/>
            <a:ext cx="5137079" cy="3731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dirty="0">
                <a:solidFill>
                  <a:srgbClr val="DD1F26"/>
                </a:solidFill>
                <a:latin typeface="Arial Black" panose="020B0A04020102020204" pitchFamily="34" charset="0"/>
              </a:rPr>
              <a:t>DUYURU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B864BEF-130A-46F6-B20D-5A2B63C477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6087" y="3068285"/>
            <a:ext cx="5588000" cy="297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32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517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DUYURU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VİLNİUS BÜYÜKELÇİLİĞİ KONSOLOSLUK DUYURUSU (2023/3)</dc:title>
  <dc:creator>GÖRSEL</dc:creator>
  <cp:lastModifiedBy>İbrahim Alayalı</cp:lastModifiedBy>
  <cp:revision>47</cp:revision>
  <cp:lastPrinted>2023-11-28T07:42:02Z</cp:lastPrinted>
  <dcterms:created xsi:type="dcterms:W3CDTF">2023-03-13T06:47:26Z</dcterms:created>
  <dcterms:modified xsi:type="dcterms:W3CDTF">2024-01-11T10:32:19Z</dcterms:modified>
</cp:coreProperties>
</file>