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21.12.2023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4607" y="1541339"/>
            <a:ext cx="8303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>
                <a:solidFill>
                  <a:srgbClr val="DD1F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7162" y="2075762"/>
            <a:ext cx="5137079" cy="3731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A7362C0A-16BF-40ED-9DDE-22F08C4F47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1191" y="3114099"/>
            <a:ext cx="5588000" cy="196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İbrahim Alayalı</cp:lastModifiedBy>
  <cp:revision>44</cp:revision>
  <cp:lastPrinted>2023-11-28T07:42:02Z</cp:lastPrinted>
  <dcterms:created xsi:type="dcterms:W3CDTF">2023-03-13T06:47:26Z</dcterms:created>
  <dcterms:modified xsi:type="dcterms:W3CDTF">2023-12-21T13:46:55Z</dcterms:modified>
</cp:coreProperties>
</file>